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824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79846-1988-ED4B-A254-9E20D258C3A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E84BF-BEF6-0142-97F8-5E97D30EF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Persuasion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4300" cy="4525963"/>
          </a:xfrm>
        </p:spPr>
        <p:txBody>
          <a:bodyPr/>
          <a:lstStyle/>
          <a:p>
            <a:r>
              <a:rPr lang="en-US" dirty="0" smtClean="0"/>
              <a:t>World War II poster</a:t>
            </a:r>
          </a:p>
          <a:p>
            <a:r>
              <a:rPr lang="en-US" dirty="0" smtClean="0"/>
              <a:t>Made by U.S. government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47910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- 5 </a:t>
            </a:r>
            <a:r>
              <a:rPr lang="en-US" dirty="0" smtClean="0"/>
              <a:t>types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5 common techniques to persuade someone:</a:t>
            </a:r>
          </a:p>
          <a:p>
            <a:pPr lvl="1"/>
            <a:r>
              <a:rPr lang="en-US" dirty="0" smtClean="0"/>
              <a:t>Bandwagon – “everyone is doing it”</a:t>
            </a:r>
          </a:p>
          <a:p>
            <a:pPr lvl="1"/>
            <a:r>
              <a:rPr lang="en-US" dirty="0" smtClean="0"/>
              <a:t>Loaded words </a:t>
            </a:r>
          </a:p>
          <a:p>
            <a:pPr lvl="1"/>
            <a:r>
              <a:rPr lang="en-US" dirty="0" smtClean="0"/>
              <a:t>Testimonial – “I trust them”</a:t>
            </a:r>
          </a:p>
          <a:p>
            <a:pPr lvl="1"/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Repetition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&amp;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with your table – think of AT LEAST one example for AT LEAST one of the persuasion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persuasion technique -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also try to convince us of something using our identity by</a:t>
            </a:r>
          </a:p>
          <a:p>
            <a:pPr lvl="1"/>
            <a:r>
              <a:rPr lang="en-US" dirty="0" smtClean="0"/>
              <a:t>Telling all us that people with identities</a:t>
            </a:r>
            <a:r>
              <a:rPr lang="en-US" dirty="0" smtClean="0"/>
              <a:t> (students, Chicagoans, </a:t>
            </a:r>
            <a:r>
              <a:rPr lang="en-US" dirty="0" smtClean="0"/>
              <a:t>cool teenagers) </a:t>
            </a:r>
            <a:r>
              <a:rPr lang="en-US" dirty="0" smtClean="0"/>
              <a:t>think </a:t>
            </a:r>
            <a:r>
              <a:rPr lang="en-US" dirty="0" smtClean="0"/>
              <a:t>a certain way/use</a:t>
            </a:r>
            <a:r>
              <a:rPr lang="en-US" dirty="0" smtClean="0"/>
              <a:t> certain products</a:t>
            </a:r>
            <a:endParaRPr lang="en-US" dirty="0" smtClean="0"/>
          </a:p>
          <a:p>
            <a:pPr lvl="1"/>
            <a:r>
              <a:rPr lang="en-US" dirty="0" smtClean="0"/>
              <a:t>Telling us that people’s perceptions of us (the outside of our identity charts) will change if we think a certain way/use</a:t>
            </a:r>
            <a:r>
              <a:rPr lang="en-US" dirty="0" smtClean="0"/>
              <a:t> certain products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772" y="1600201"/>
            <a:ext cx="3404027" cy="1651000"/>
          </a:xfrm>
        </p:spPr>
        <p:txBody>
          <a:bodyPr/>
          <a:lstStyle/>
          <a:p>
            <a:r>
              <a:rPr lang="en-US" dirty="0" smtClean="0"/>
              <a:t>Which identities is this ad appealing to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277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2773" y="3251201"/>
            <a:ext cx="38612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/>
              <a:t>Dads</a:t>
            </a:r>
          </a:p>
          <a:p>
            <a:pPr lvl="1"/>
            <a:r>
              <a:rPr lang="en-US" sz="2800" dirty="0" smtClean="0"/>
              <a:t>Sons</a:t>
            </a:r>
          </a:p>
          <a:p>
            <a:pPr lvl="1"/>
            <a:r>
              <a:rPr lang="en-US" sz="2800" dirty="0" smtClean="0"/>
              <a:t>Americans</a:t>
            </a:r>
          </a:p>
          <a:p>
            <a:pPr lvl="1"/>
            <a:r>
              <a:rPr lang="en-US" sz="2800" dirty="0" smtClean="0"/>
              <a:t>African-Americans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8069" y="0"/>
            <a:ext cx="8229600" cy="1143000"/>
          </a:xfrm>
        </p:spPr>
        <p:txBody>
          <a:bodyPr/>
          <a:lstStyle/>
          <a:p>
            <a:r>
              <a:rPr lang="en-US" dirty="0" smtClean="0"/>
              <a:t>We vs. They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347830" cy="4525963"/>
          </a:xfrm>
        </p:spPr>
        <p:txBody>
          <a:bodyPr/>
          <a:lstStyle/>
          <a:p>
            <a:r>
              <a:rPr lang="en-US" dirty="0" smtClean="0"/>
              <a:t>People can use our concern with our community and our desire to exclude others to convince of of an idea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584" y="0"/>
            <a:ext cx="54304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ccain-post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976" r="-70976"/>
          <a:stretch>
            <a:fillRect/>
          </a:stretch>
        </p:blipFill>
        <p:spPr>
          <a:xfrm>
            <a:off x="457200" y="0"/>
            <a:ext cx="1246996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7800" y="981432"/>
            <a:ext cx="3540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persuasion techniques is this poster from the 2008 Presidential campaign using?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94400"/>
            <a:ext cx="8229600" cy="863599"/>
          </a:xfrm>
        </p:spPr>
        <p:txBody>
          <a:bodyPr>
            <a:normAutofit/>
          </a:bodyPr>
          <a:lstStyle/>
          <a:p>
            <a:r>
              <a:rPr lang="en-US" dirty="0" smtClean="0"/>
              <a:t>Obama presidential campaign brochure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630"/>
            <a:ext cx="9144000" cy="457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694" y="1600200"/>
            <a:ext cx="3931106" cy="4525963"/>
          </a:xfrm>
        </p:spPr>
        <p:txBody>
          <a:bodyPr/>
          <a:lstStyle/>
          <a:p>
            <a:r>
              <a:rPr lang="en-US" dirty="0" smtClean="0"/>
              <a:t>World War II poster</a:t>
            </a:r>
          </a:p>
          <a:p>
            <a:r>
              <a:rPr lang="en-US" dirty="0" smtClean="0"/>
              <a:t>Made by U.S. government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092" y="0"/>
            <a:ext cx="50917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198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Persuasion Review</vt:lpstr>
      <vt:lpstr>Review - 5 types of persuasion</vt:lpstr>
      <vt:lpstr>Turn &amp; Talk</vt:lpstr>
      <vt:lpstr>New persuasion technique - Identity</vt:lpstr>
      <vt:lpstr>Slide 5</vt:lpstr>
      <vt:lpstr>We vs. They</vt:lpstr>
      <vt:lpstr>Slide 7</vt:lpstr>
      <vt:lpstr>Slide 8</vt:lpstr>
      <vt:lpstr>Slide 9</vt:lpstr>
      <vt:lpstr>Slide 10</vt:lpstr>
    </vt:vector>
  </TitlesOfParts>
  <Company>Knox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Persuasion Review</dc:title>
  <dc:creator>Martha Baumgarten</dc:creator>
  <cp:lastModifiedBy>Martha Baumgarten</cp:lastModifiedBy>
  <cp:revision>11</cp:revision>
  <dcterms:created xsi:type="dcterms:W3CDTF">2012-04-17T12:03:16Z</dcterms:created>
  <dcterms:modified xsi:type="dcterms:W3CDTF">2012-04-17T21:47:00Z</dcterms:modified>
</cp:coreProperties>
</file>